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4" r:id="rId5"/>
    <p:sldId id="267" r:id="rId6"/>
    <p:sldId id="268" r:id="rId7"/>
    <p:sldId id="262" r:id="rId8"/>
    <p:sldId id="269" r:id="rId9"/>
    <p:sldId id="259" r:id="rId10"/>
    <p:sldId id="260" r:id="rId11"/>
    <p:sldId id="261" r:id="rId12"/>
    <p:sldId id="263" r:id="rId13"/>
    <p:sldId id="265" r:id="rId14"/>
    <p:sldId id="266" r:id="rId15"/>
    <p:sldId id="270" r:id="rId16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66" d="100"/>
          <a:sy n="66" d="100"/>
        </p:scale>
        <p:origin x="668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2C3F3C4-2ABD-4996-AEF1-4CDF9C1A8D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3F9D41AA-FBAF-4C37-96BE-69A7AFD156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/>
              <a:t>Kliknite da biste uredili stil podnaslova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EC6AC225-F40C-4E89-8538-54E8393E61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4F5C0-38CB-496B-AFE0-D26C6F6B5DE3}" type="datetimeFigureOut">
              <a:rPr lang="hr-HR" smtClean="0"/>
              <a:t>21.10.2026.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598757D2-AFDC-4CA9-A6FA-088604ABEF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B58E8153-CFAC-413B-86B6-21DB391FF6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AB050-F6A2-4467-965E-B14AB8C4DA6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2816959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D5680EB-B0BD-4FFF-911F-E4DEC7A89A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5B33E1E8-132E-4777-AC71-76083B7EFB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7CACD2BA-19FE-4059-9060-05E31593E4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4F5C0-38CB-496B-AFE0-D26C6F6B5DE3}" type="datetimeFigureOut">
              <a:rPr lang="hr-HR" smtClean="0"/>
              <a:t>21.10.2026.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95E5BDFA-BF2D-475F-A71A-E74A5460AE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666D2E5D-993B-4852-83C3-E4745625AE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AB050-F6A2-4467-965E-B14AB8C4DA6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7785132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3B5FB61-BD8D-406A-A3B4-A5D7B7BBEC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A3B6BB0F-13EF-4A34-8895-13C6C0A5BE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066E66C5-6CBF-4466-8885-8FB20EABB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4F5C0-38CB-496B-AFE0-D26C6F6B5DE3}" type="datetimeFigureOut">
              <a:rPr lang="hr-HR" smtClean="0"/>
              <a:t>21.10.2026.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672F37E2-DFAC-4D12-9D89-E645BD92AB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6047B7F8-C056-40CA-A0E8-4EAF6A6FCF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AB050-F6A2-4467-965E-B14AB8C4DA6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2866690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CFA4393-F8C0-498E-AADC-967E67A49E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2D1E6E3F-FDAB-48F0-8ACB-7D51C77BAF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5C3184E9-5991-4677-AA78-37F807080F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774BEFB7-BB4E-4317-A59D-DE1CCF2C9B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4F5C0-38CB-496B-AFE0-D26C6F6B5DE3}" type="datetimeFigureOut">
              <a:rPr lang="hr-HR" smtClean="0"/>
              <a:t>21.10.2026.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22792436-E239-409C-B368-697B958EFD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359DA831-ABF5-4A22-99F3-5C758D2665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AB050-F6A2-4467-965E-B14AB8C4DA6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56701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E19A02F-D432-4E7D-8EDA-112E05CE2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2ADF0E39-64A4-446D-A3A9-5169F8BB00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E1E7CB14-1937-4FA1-B57D-F5F92E0D24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5" name="Rezervirano mjesto teksta 4">
            <a:extLst>
              <a:ext uri="{FF2B5EF4-FFF2-40B4-BE49-F238E27FC236}">
                <a16:creationId xmlns:a16="http://schemas.microsoft.com/office/drawing/2014/main" id="{F675F589-ADDF-4EDF-862C-64F0E030201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6" name="Rezervirano mjesto sadržaja 5">
            <a:extLst>
              <a:ext uri="{FF2B5EF4-FFF2-40B4-BE49-F238E27FC236}">
                <a16:creationId xmlns:a16="http://schemas.microsoft.com/office/drawing/2014/main" id="{35DCD403-2FC1-4163-80F8-79369B8724F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7" name="Rezervirano mjesto datuma 6">
            <a:extLst>
              <a:ext uri="{FF2B5EF4-FFF2-40B4-BE49-F238E27FC236}">
                <a16:creationId xmlns:a16="http://schemas.microsoft.com/office/drawing/2014/main" id="{BCD38730-9621-4F17-8E70-1EDE47DD8D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4F5C0-38CB-496B-AFE0-D26C6F6B5DE3}" type="datetimeFigureOut">
              <a:rPr lang="hr-HR" smtClean="0"/>
              <a:t>21.10.2026.</a:t>
            </a:fld>
            <a:endParaRPr lang="hr-HR"/>
          </a:p>
        </p:txBody>
      </p:sp>
      <p:sp>
        <p:nvSpPr>
          <p:cNvPr id="8" name="Rezervirano mjesto podnožja 7">
            <a:extLst>
              <a:ext uri="{FF2B5EF4-FFF2-40B4-BE49-F238E27FC236}">
                <a16:creationId xmlns:a16="http://schemas.microsoft.com/office/drawing/2014/main" id="{7CE57434-323E-44B5-9385-DC2AFD775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Rezervirano mjesto broja slajda 8">
            <a:extLst>
              <a:ext uri="{FF2B5EF4-FFF2-40B4-BE49-F238E27FC236}">
                <a16:creationId xmlns:a16="http://schemas.microsoft.com/office/drawing/2014/main" id="{978C8D9F-6AD3-45D0-ADE6-F53E24ACF6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AB050-F6A2-4467-965E-B14AB8C4DA6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9775083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EF9A382-D977-4214-882E-F027098EBB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datuma 2">
            <a:extLst>
              <a:ext uri="{FF2B5EF4-FFF2-40B4-BE49-F238E27FC236}">
                <a16:creationId xmlns:a16="http://schemas.microsoft.com/office/drawing/2014/main" id="{3421B72E-0073-4D04-95EC-8BD049E63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4F5C0-38CB-496B-AFE0-D26C6F6B5DE3}" type="datetimeFigureOut">
              <a:rPr lang="hr-HR" smtClean="0"/>
              <a:t>21.10.2026.</a:t>
            </a:fld>
            <a:endParaRPr lang="hr-HR"/>
          </a:p>
        </p:txBody>
      </p:sp>
      <p:sp>
        <p:nvSpPr>
          <p:cNvPr id="4" name="Rezervirano mjesto podnožja 3">
            <a:extLst>
              <a:ext uri="{FF2B5EF4-FFF2-40B4-BE49-F238E27FC236}">
                <a16:creationId xmlns:a16="http://schemas.microsoft.com/office/drawing/2014/main" id="{706FD29F-075B-4C73-AF34-91EFE7FFC0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Rezervirano mjesto broja slajda 4">
            <a:extLst>
              <a:ext uri="{FF2B5EF4-FFF2-40B4-BE49-F238E27FC236}">
                <a16:creationId xmlns:a16="http://schemas.microsoft.com/office/drawing/2014/main" id="{EBA27A96-3BCB-4FDE-A6C9-E77DE5588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AB050-F6A2-4467-965E-B14AB8C4DA6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8015576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>
            <a:extLst>
              <a:ext uri="{FF2B5EF4-FFF2-40B4-BE49-F238E27FC236}">
                <a16:creationId xmlns:a16="http://schemas.microsoft.com/office/drawing/2014/main" id="{826D55CA-A3A5-4215-B11B-5F8452843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4F5C0-38CB-496B-AFE0-D26C6F6B5DE3}" type="datetimeFigureOut">
              <a:rPr lang="hr-HR" smtClean="0"/>
              <a:t>21.10.2026.</a:t>
            </a:fld>
            <a:endParaRPr lang="hr-HR"/>
          </a:p>
        </p:txBody>
      </p:sp>
      <p:sp>
        <p:nvSpPr>
          <p:cNvPr id="3" name="Rezervirano mjesto podnožja 2">
            <a:extLst>
              <a:ext uri="{FF2B5EF4-FFF2-40B4-BE49-F238E27FC236}">
                <a16:creationId xmlns:a16="http://schemas.microsoft.com/office/drawing/2014/main" id="{EA1EEC97-CDC6-4C04-8E7F-3BC4688F49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5CC2E434-9FAE-4B8A-A34E-BB8E51B9B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AB050-F6A2-4467-965E-B14AB8C4DA6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01132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ED8C37F-D9A0-4E91-9199-85D8BBECD0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8B23A67D-FB4A-45D6-81C7-83174FDBC4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10883D57-622B-47F5-9D62-AD02CF8328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4694CAC8-E942-4516-887E-B5DA2A1DC2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4F5C0-38CB-496B-AFE0-D26C6F6B5DE3}" type="datetimeFigureOut">
              <a:rPr lang="hr-HR" smtClean="0"/>
              <a:t>21.10.2026.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DDA1B36C-F21E-4B12-BCD1-04001975A4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5023D4B4-D833-4E77-9549-6674F18C4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AB050-F6A2-4467-965E-B14AB8C4DA6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17235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AB3E91C-39CF-4098-B344-0793115440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like 2">
            <a:extLst>
              <a:ext uri="{FF2B5EF4-FFF2-40B4-BE49-F238E27FC236}">
                <a16:creationId xmlns:a16="http://schemas.microsoft.com/office/drawing/2014/main" id="{D2374E9E-BE1D-4EE2-A913-9D58A666010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4A734636-EDB9-4F24-81EF-34DCAD8FE3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24DB233A-AA41-4AB2-971F-5BDA4CABC9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4F5C0-38CB-496B-AFE0-D26C6F6B5DE3}" type="datetimeFigureOut">
              <a:rPr lang="hr-HR" smtClean="0"/>
              <a:t>21.10.2026.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28A85BF7-775F-456C-BE96-7389E5E5C1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6755A2B8-DF1D-4174-9E09-97CD76DF6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AB050-F6A2-4467-965E-B14AB8C4DA6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050264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E84B753-D44E-4100-ADEF-855C9308BD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07BC6E77-7E11-495E-A31D-BE63AB9408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6FCFBBD2-D3BF-4861-A9DF-5F2BE12E9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4F5C0-38CB-496B-AFE0-D26C6F6B5DE3}" type="datetimeFigureOut">
              <a:rPr lang="hr-HR" smtClean="0"/>
              <a:t>21.10.2026.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75BE1E3E-9D5B-4467-80CD-653B337731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13B25C44-E074-4336-A184-D904F9433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AB050-F6A2-4467-965E-B14AB8C4DA6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4960627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>
            <a:extLst>
              <a:ext uri="{FF2B5EF4-FFF2-40B4-BE49-F238E27FC236}">
                <a16:creationId xmlns:a16="http://schemas.microsoft.com/office/drawing/2014/main" id="{BF205440-553F-441F-A233-1C15593B102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15ABAE01-CE80-4A2A-BD2F-DAC39B38E0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893ACCB8-E2B0-4BAB-AB4B-5C7322C2D2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4F5C0-38CB-496B-AFE0-D26C6F6B5DE3}" type="datetimeFigureOut">
              <a:rPr lang="hr-HR" smtClean="0"/>
              <a:t>21.10.2026.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DB1BF958-FE2B-4172-9635-8A2EE63BB0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9172E91E-F2C6-4DAA-8DE7-3D6D9D128E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AB050-F6A2-4467-965E-B14AB8C4DA6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2893961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naslova 1">
            <a:extLst>
              <a:ext uri="{FF2B5EF4-FFF2-40B4-BE49-F238E27FC236}">
                <a16:creationId xmlns:a16="http://schemas.microsoft.com/office/drawing/2014/main" id="{5ED96A5E-DD17-4EFD-B755-296DAC063A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47852E1F-1953-474A-9CEC-1EDF5F54E0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C49C585B-2F5D-4613-A799-BA7451F17C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E4F5C0-38CB-496B-AFE0-D26C6F6B5DE3}" type="datetimeFigureOut">
              <a:rPr lang="hr-HR" smtClean="0"/>
              <a:t>21.10.2026.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0BB1F6A6-2150-4EF0-B5C1-BB2F52A9D9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B7354F9C-0F23-4CC3-ABA7-806723A352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DAB050-F6A2-4467-965E-B14AB8C4DA6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2174410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F58C170-BC6D-4C69-A07E-9D9C94565E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-148172"/>
            <a:ext cx="9144000" cy="2387600"/>
          </a:xfrm>
        </p:spPr>
        <p:txBody>
          <a:bodyPr/>
          <a:lstStyle/>
          <a:p>
            <a:r>
              <a:rPr lang="hr-HR" dirty="0"/>
              <a:t>Dan zahvalnosti za plodove zemlje</a:t>
            </a:r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457B17C6-B024-482A-BC68-183631B413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2809543" y="2613008"/>
            <a:ext cx="6430709" cy="3723807"/>
          </a:xfrm>
          <a:prstGeom prst="rect">
            <a:avLst/>
          </a:prstGeom>
          <a:ln w="19050">
            <a:solidFill>
              <a:srgbClr val="FFC000"/>
            </a:solidFill>
          </a:ln>
        </p:spPr>
      </p:pic>
      <p:sp>
        <p:nvSpPr>
          <p:cNvPr id="3" name="TekstniOkvir 2">
            <a:extLst>
              <a:ext uri="{FF2B5EF4-FFF2-40B4-BE49-F238E27FC236}">
                <a16:creationId xmlns:a16="http://schemas.microsoft.com/office/drawing/2014/main" id="{6CA56A36-6807-4A02-94D0-AA5ADBDB2340}"/>
              </a:ext>
            </a:extLst>
          </p:cNvPr>
          <p:cNvSpPr txBox="1"/>
          <p:nvPr/>
        </p:nvSpPr>
        <p:spPr>
          <a:xfrm>
            <a:off x="9471260" y="5136487"/>
            <a:ext cx="189987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sz="2400" b="1" dirty="0"/>
              <a:t>20. 10. 2026.</a:t>
            </a:r>
          </a:p>
          <a:p>
            <a:r>
              <a:rPr lang="hr-HR" sz="2400" dirty="0"/>
              <a:t>PB (3. b i 4. b)</a:t>
            </a:r>
          </a:p>
          <a:p>
            <a:r>
              <a:rPr lang="hr-HR" sz="2400" dirty="0"/>
              <a:t>20. 10. 2026.</a:t>
            </a:r>
          </a:p>
        </p:txBody>
      </p:sp>
    </p:spTree>
    <p:extLst>
      <p:ext uri="{BB962C8B-B14F-4D97-AF65-F5344CB8AC3E}">
        <p14:creationId xmlns:p14="http://schemas.microsoft.com/office/powerpoint/2010/main" val="32211633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zervirano mjesto sadržaja 4">
            <a:extLst>
              <a:ext uri="{FF2B5EF4-FFF2-40B4-BE49-F238E27FC236}">
                <a16:creationId xmlns:a16="http://schemas.microsoft.com/office/drawing/2014/main" id="{38EDD53A-015E-4C5C-8C7C-71F1F62AD7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265" y="457057"/>
            <a:ext cx="4015609" cy="5354146"/>
          </a:xfrm>
          <a:ln w="6350">
            <a:solidFill>
              <a:srgbClr val="FFC000"/>
            </a:solidFill>
          </a:ln>
        </p:spPr>
      </p:pic>
      <p:pic>
        <p:nvPicPr>
          <p:cNvPr id="7" name="Slika 6">
            <a:extLst>
              <a:ext uri="{FF2B5EF4-FFF2-40B4-BE49-F238E27FC236}">
                <a16:creationId xmlns:a16="http://schemas.microsoft.com/office/drawing/2014/main" id="{22456872-1476-4CA2-A1D0-08761C327F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0425" y="457057"/>
            <a:ext cx="4360310" cy="5354146"/>
          </a:xfrm>
          <a:prstGeom prst="rect">
            <a:avLst/>
          </a:prstGeom>
          <a:ln w="19050">
            <a:solidFill>
              <a:srgbClr val="FFC000"/>
            </a:solidFill>
          </a:ln>
        </p:spPr>
      </p:pic>
      <p:sp>
        <p:nvSpPr>
          <p:cNvPr id="8" name="TekstniOkvir 7">
            <a:extLst>
              <a:ext uri="{FF2B5EF4-FFF2-40B4-BE49-F238E27FC236}">
                <a16:creationId xmlns:a16="http://schemas.microsoft.com/office/drawing/2014/main" id="{7739F925-DCA5-4AA3-A47F-F40C67294431}"/>
              </a:ext>
            </a:extLst>
          </p:cNvPr>
          <p:cNvSpPr txBox="1"/>
          <p:nvPr/>
        </p:nvSpPr>
        <p:spPr>
          <a:xfrm>
            <a:off x="3363393" y="6058555"/>
            <a:ext cx="54652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sz="2800" dirty="0"/>
              <a:t>Pitalice i potraga za darovima zemlje</a:t>
            </a:r>
          </a:p>
        </p:txBody>
      </p:sp>
      <p:pic>
        <p:nvPicPr>
          <p:cNvPr id="10" name="Slika 9">
            <a:extLst>
              <a:ext uri="{FF2B5EF4-FFF2-40B4-BE49-F238E27FC236}">
                <a16:creationId xmlns:a16="http://schemas.microsoft.com/office/drawing/2014/main" id="{2E2FD1FC-2FB7-4E7D-AC3A-40D463F165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6874" y="1521827"/>
            <a:ext cx="2273551" cy="3579564"/>
          </a:xfrm>
          <a:prstGeom prst="rect">
            <a:avLst/>
          </a:prstGeom>
          <a:ln w="6350">
            <a:solidFill>
              <a:srgbClr val="FFC000"/>
            </a:solidFill>
          </a:ln>
        </p:spPr>
      </p:pic>
    </p:spTree>
    <p:extLst>
      <p:ext uri="{BB962C8B-B14F-4D97-AF65-F5344CB8AC3E}">
        <p14:creationId xmlns:p14="http://schemas.microsoft.com/office/powerpoint/2010/main" val="7912491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>
            <a:extLst>
              <a:ext uri="{FF2B5EF4-FFF2-40B4-BE49-F238E27FC236}">
                <a16:creationId xmlns:a16="http://schemas.microsoft.com/office/drawing/2014/main" id="{4554BF8D-17C6-443B-A329-34E31DF8C9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37576">
            <a:off x="9295328" y="876876"/>
            <a:ext cx="1886702" cy="2240400"/>
          </a:xfrm>
          <a:prstGeom prst="rect">
            <a:avLst/>
          </a:prstGeom>
          <a:ln w="6350">
            <a:solidFill>
              <a:srgbClr val="FFC000"/>
            </a:solidFill>
          </a:ln>
        </p:spPr>
      </p:pic>
      <p:pic>
        <p:nvPicPr>
          <p:cNvPr id="7" name="Slika 6">
            <a:extLst>
              <a:ext uri="{FF2B5EF4-FFF2-40B4-BE49-F238E27FC236}">
                <a16:creationId xmlns:a16="http://schemas.microsoft.com/office/drawing/2014/main" id="{43DDF110-323B-44AD-805A-339E30E912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39842">
            <a:off x="7770518" y="3013451"/>
            <a:ext cx="3150990" cy="2752180"/>
          </a:xfrm>
          <a:prstGeom prst="rect">
            <a:avLst/>
          </a:prstGeom>
          <a:ln w="6350">
            <a:solidFill>
              <a:srgbClr val="FFC000"/>
            </a:solidFill>
          </a:ln>
        </p:spPr>
      </p:pic>
      <p:pic>
        <p:nvPicPr>
          <p:cNvPr id="5" name="Rezervirano mjesto sadržaja 4">
            <a:extLst>
              <a:ext uri="{FF2B5EF4-FFF2-40B4-BE49-F238E27FC236}">
                <a16:creationId xmlns:a16="http://schemas.microsoft.com/office/drawing/2014/main" id="{AC40684B-E0B2-480C-934F-98EA93379C3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023" y="658921"/>
            <a:ext cx="6910938" cy="5183204"/>
          </a:xfrm>
          <a:ln w="6350">
            <a:solidFill>
              <a:srgbClr val="FFC000"/>
            </a:solidFill>
          </a:ln>
        </p:spPr>
      </p:pic>
      <p:sp>
        <p:nvSpPr>
          <p:cNvPr id="9" name="TekstniOkvir 8">
            <a:extLst>
              <a:ext uri="{FF2B5EF4-FFF2-40B4-BE49-F238E27FC236}">
                <a16:creationId xmlns:a16="http://schemas.microsoft.com/office/drawing/2014/main" id="{48854988-AE82-4019-9FAB-2A474A8A6AD7}"/>
              </a:ext>
            </a:extLst>
          </p:cNvPr>
          <p:cNvSpPr txBox="1"/>
          <p:nvPr/>
        </p:nvSpPr>
        <p:spPr>
          <a:xfrm>
            <a:off x="3349591" y="6110723"/>
            <a:ext cx="46053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sz="2800" dirty="0"/>
              <a:t>Darovi zemlje i darovi roditelja</a:t>
            </a:r>
          </a:p>
        </p:txBody>
      </p:sp>
    </p:spTree>
    <p:extLst>
      <p:ext uri="{BB962C8B-B14F-4D97-AF65-F5344CB8AC3E}">
        <p14:creationId xmlns:p14="http://schemas.microsoft.com/office/powerpoint/2010/main" val="148026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Rezervirano mjesto sadržaja 8">
            <a:extLst>
              <a:ext uri="{FF2B5EF4-FFF2-40B4-BE49-F238E27FC236}">
                <a16:creationId xmlns:a16="http://schemas.microsoft.com/office/drawing/2014/main" id="{989FC0FE-E81F-4D37-90B5-1AD1CC40F3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678" y="1511196"/>
            <a:ext cx="10515600" cy="4204942"/>
          </a:xfrm>
        </p:spPr>
      </p:pic>
      <p:sp>
        <p:nvSpPr>
          <p:cNvPr id="10" name="TekstniOkvir 9">
            <a:extLst>
              <a:ext uri="{FF2B5EF4-FFF2-40B4-BE49-F238E27FC236}">
                <a16:creationId xmlns:a16="http://schemas.microsoft.com/office/drawing/2014/main" id="{09FCF848-74E6-4F8B-BBD2-6DDEFD4F518F}"/>
              </a:ext>
            </a:extLst>
          </p:cNvPr>
          <p:cNvSpPr txBox="1"/>
          <p:nvPr/>
        </p:nvSpPr>
        <p:spPr>
          <a:xfrm>
            <a:off x="2314542" y="5938787"/>
            <a:ext cx="79251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sz="2800" dirty="0"/>
              <a:t>Razne vrste kruha, med, orah, jabuka i maslinovo ulje</a:t>
            </a:r>
          </a:p>
        </p:txBody>
      </p:sp>
    </p:spTree>
    <p:extLst>
      <p:ext uri="{BB962C8B-B14F-4D97-AF65-F5344CB8AC3E}">
        <p14:creationId xmlns:p14="http://schemas.microsoft.com/office/powerpoint/2010/main" val="2128995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zervirano mjesto sadržaja 4">
            <a:extLst>
              <a:ext uri="{FF2B5EF4-FFF2-40B4-BE49-F238E27FC236}">
                <a16:creationId xmlns:a16="http://schemas.microsoft.com/office/drawing/2014/main" id="{613D890E-9618-4057-B219-4D2E85BB3C0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1795" y="753683"/>
            <a:ext cx="8704899" cy="4896506"/>
          </a:xfrm>
          <a:ln w="6350">
            <a:solidFill>
              <a:srgbClr val="FFC000"/>
            </a:solidFill>
          </a:ln>
        </p:spPr>
      </p:pic>
      <p:sp>
        <p:nvSpPr>
          <p:cNvPr id="6" name="TekstniOkvir 5">
            <a:extLst>
              <a:ext uri="{FF2B5EF4-FFF2-40B4-BE49-F238E27FC236}">
                <a16:creationId xmlns:a16="http://schemas.microsoft.com/office/drawing/2014/main" id="{67D04CAF-4D37-4B7C-8F82-978B70FD21CE}"/>
              </a:ext>
            </a:extLst>
          </p:cNvPr>
          <p:cNvSpPr txBox="1"/>
          <p:nvPr/>
        </p:nvSpPr>
        <p:spPr>
          <a:xfrm>
            <a:off x="3258883" y="5945169"/>
            <a:ext cx="66317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sz="2800" dirty="0"/>
              <a:t>Darovi prirode - nastup učenika 3. b razreda </a:t>
            </a:r>
          </a:p>
        </p:txBody>
      </p:sp>
    </p:spTree>
    <p:extLst>
      <p:ext uri="{BB962C8B-B14F-4D97-AF65-F5344CB8AC3E}">
        <p14:creationId xmlns:p14="http://schemas.microsoft.com/office/powerpoint/2010/main" val="17343590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zervirano mjesto sadržaja 4">
            <a:extLst>
              <a:ext uri="{FF2B5EF4-FFF2-40B4-BE49-F238E27FC236}">
                <a16:creationId xmlns:a16="http://schemas.microsoft.com/office/drawing/2014/main" id="{046D3413-FB62-430D-9225-1C98DA31AF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0642" y="638692"/>
            <a:ext cx="7447915" cy="5580615"/>
          </a:xfrm>
          <a:ln w="6350">
            <a:solidFill>
              <a:srgbClr val="FFC000"/>
            </a:solidFill>
          </a:ln>
        </p:spPr>
      </p:pic>
    </p:spTree>
    <p:extLst>
      <p:ext uri="{BB962C8B-B14F-4D97-AF65-F5344CB8AC3E}">
        <p14:creationId xmlns:p14="http://schemas.microsoft.com/office/powerpoint/2010/main" val="39891668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Rezervirano mjesto sadržaja 12">
            <a:extLst>
              <a:ext uri="{FF2B5EF4-FFF2-40B4-BE49-F238E27FC236}">
                <a16:creationId xmlns:a16="http://schemas.microsoft.com/office/drawing/2014/main" id="{B58E9E4D-CDDF-44D0-A067-A28172DFF9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871" y="394635"/>
            <a:ext cx="4094240" cy="5648523"/>
          </a:xfrm>
          <a:ln w="6350">
            <a:solidFill>
              <a:srgbClr val="FFC000"/>
            </a:solidFill>
          </a:ln>
        </p:spPr>
      </p:pic>
      <p:pic>
        <p:nvPicPr>
          <p:cNvPr id="15" name="Slika 14">
            <a:extLst>
              <a:ext uri="{FF2B5EF4-FFF2-40B4-BE49-F238E27FC236}">
                <a16:creationId xmlns:a16="http://schemas.microsoft.com/office/drawing/2014/main" id="{FA88C550-A4A1-4510-83EA-67E6326867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4111" y="394635"/>
            <a:ext cx="3004408" cy="5650028"/>
          </a:xfrm>
          <a:prstGeom prst="rect">
            <a:avLst/>
          </a:prstGeom>
          <a:ln w="6350">
            <a:solidFill>
              <a:srgbClr val="FFC000"/>
            </a:solidFill>
          </a:ln>
        </p:spPr>
      </p:pic>
      <p:sp>
        <p:nvSpPr>
          <p:cNvPr id="2" name="TekstniOkvir 1">
            <a:extLst>
              <a:ext uri="{FF2B5EF4-FFF2-40B4-BE49-F238E27FC236}">
                <a16:creationId xmlns:a16="http://schemas.microsoft.com/office/drawing/2014/main" id="{C2320ABB-AD5D-47FA-AFA7-1A59E7C5D346}"/>
              </a:ext>
            </a:extLst>
          </p:cNvPr>
          <p:cNvSpPr txBox="1"/>
          <p:nvPr/>
        </p:nvSpPr>
        <p:spPr>
          <a:xfrm>
            <a:off x="4687503" y="6160169"/>
            <a:ext cx="26115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sz="2400" dirty="0"/>
              <a:t>Radionica u tijeku…</a:t>
            </a:r>
          </a:p>
        </p:txBody>
      </p:sp>
      <p:pic>
        <p:nvPicPr>
          <p:cNvPr id="3" name="Slika 2">
            <a:extLst>
              <a:ext uri="{FF2B5EF4-FFF2-40B4-BE49-F238E27FC236}">
                <a16:creationId xmlns:a16="http://schemas.microsoft.com/office/drawing/2014/main" id="{164B42D7-1C58-4B04-B963-7A72BEDA57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77330" y="375385"/>
            <a:ext cx="4254799" cy="5667773"/>
          </a:xfrm>
          <a:prstGeom prst="rect">
            <a:avLst/>
          </a:prstGeom>
          <a:ln>
            <a:solidFill>
              <a:srgbClr val="FFC000"/>
            </a:solidFill>
          </a:ln>
        </p:spPr>
      </p:pic>
    </p:spTree>
    <p:extLst>
      <p:ext uri="{BB962C8B-B14F-4D97-AF65-F5344CB8AC3E}">
        <p14:creationId xmlns:p14="http://schemas.microsoft.com/office/powerpoint/2010/main" val="3175690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Rezervirano mjesto sadržaja 8">
            <a:extLst>
              <a:ext uri="{FF2B5EF4-FFF2-40B4-BE49-F238E27FC236}">
                <a16:creationId xmlns:a16="http://schemas.microsoft.com/office/drawing/2014/main" id="{A5E611CE-B6B0-4933-889A-6EEE37CA6B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5655" y="541241"/>
            <a:ext cx="7700690" cy="5775518"/>
          </a:xfrm>
          <a:ln w="6350">
            <a:solidFill>
              <a:srgbClr val="FFC000"/>
            </a:solidFill>
          </a:ln>
        </p:spPr>
      </p:pic>
    </p:spTree>
    <p:extLst>
      <p:ext uri="{BB962C8B-B14F-4D97-AF65-F5344CB8AC3E}">
        <p14:creationId xmlns:p14="http://schemas.microsoft.com/office/powerpoint/2010/main" val="32574537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zervirano mjesto sadržaja 4">
            <a:extLst>
              <a:ext uri="{FF2B5EF4-FFF2-40B4-BE49-F238E27FC236}">
                <a16:creationId xmlns:a16="http://schemas.microsoft.com/office/drawing/2014/main" id="{C32F85BD-96E3-4396-9E7A-D4173AEDCE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107931" y="536954"/>
            <a:ext cx="7767588" cy="5784092"/>
          </a:xfrm>
          <a:ln w="6350">
            <a:solidFill>
              <a:srgbClr val="FFC000"/>
            </a:solidFill>
          </a:ln>
        </p:spPr>
      </p:pic>
    </p:spTree>
    <p:extLst>
      <p:ext uri="{BB962C8B-B14F-4D97-AF65-F5344CB8AC3E}">
        <p14:creationId xmlns:p14="http://schemas.microsoft.com/office/powerpoint/2010/main" val="28476129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lika 6">
            <a:extLst>
              <a:ext uri="{FF2B5EF4-FFF2-40B4-BE49-F238E27FC236}">
                <a16:creationId xmlns:a16="http://schemas.microsoft.com/office/drawing/2014/main" id="{52AE893F-7E88-4A30-AB75-F8ECE775B8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609911" y="1047567"/>
            <a:ext cx="5900221" cy="4425166"/>
          </a:xfrm>
          <a:prstGeom prst="rect">
            <a:avLst/>
          </a:prstGeom>
          <a:ln w="6350">
            <a:solidFill>
              <a:srgbClr val="FFC000"/>
            </a:solidFill>
          </a:ln>
        </p:spPr>
      </p:pic>
      <p:pic>
        <p:nvPicPr>
          <p:cNvPr id="5" name="Rezervirano mjesto sadržaja 4">
            <a:extLst>
              <a:ext uri="{FF2B5EF4-FFF2-40B4-BE49-F238E27FC236}">
                <a16:creationId xmlns:a16="http://schemas.microsoft.com/office/drawing/2014/main" id="{E8818A02-60E5-428E-81FA-ACCF5EA129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868" y="1047567"/>
            <a:ext cx="5414132" cy="4425166"/>
          </a:xfrm>
          <a:ln w="6350">
            <a:solidFill>
              <a:srgbClr val="FFC000"/>
            </a:solidFill>
          </a:ln>
        </p:spPr>
      </p:pic>
    </p:spTree>
    <p:extLst>
      <p:ext uri="{BB962C8B-B14F-4D97-AF65-F5344CB8AC3E}">
        <p14:creationId xmlns:p14="http://schemas.microsoft.com/office/powerpoint/2010/main" val="33427341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Rezervirano mjesto sadržaja 8">
            <a:extLst>
              <a:ext uri="{FF2B5EF4-FFF2-40B4-BE49-F238E27FC236}">
                <a16:creationId xmlns:a16="http://schemas.microsoft.com/office/drawing/2014/main" id="{86DB46CF-0DF8-414B-92A4-8CEB6AB9F5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53" y="718719"/>
            <a:ext cx="5313247" cy="5065532"/>
          </a:xfrm>
          <a:ln w="6350">
            <a:solidFill>
              <a:srgbClr val="FFC000"/>
            </a:solidFill>
          </a:ln>
        </p:spPr>
      </p:pic>
      <p:pic>
        <p:nvPicPr>
          <p:cNvPr id="11" name="Slika 10">
            <a:extLst>
              <a:ext uri="{FF2B5EF4-FFF2-40B4-BE49-F238E27FC236}">
                <a16:creationId xmlns:a16="http://schemas.microsoft.com/office/drawing/2014/main" id="{06FC2089-B4E5-4A6B-A6A2-81ADB9DBA2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8413" y="718719"/>
            <a:ext cx="5460834" cy="5058396"/>
          </a:xfrm>
          <a:prstGeom prst="rect">
            <a:avLst/>
          </a:prstGeom>
          <a:ln w="6350">
            <a:solidFill>
              <a:srgbClr val="FFC000"/>
            </a:solidFill>
          </a:ln>
        </p:spPr>
      </p:pic>
    </p:spTree>
    <p:extLst>
      <p:ext uri="{BB962C8B-B14F-4D97-AF65-F5344CB8AC3E}">
        <p14:creationId xmlns:p14="http://schemas.microsoft.com/office/powerpoint/2010/main" val="3317471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zervirano mjesto sadržaja 4">
            <a:extLst>
              <a:ext uri="{FF2B5EF4-FFF2-40B4-BE49-F238E27FC236}">
                <a16:creationId xmlns:a16="http://schemas.microsoft.com/office/drawing/2014/main" id="{2DB7FDD6-6D61-43E4-99F9-D16DF26C29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223040" y="935511"/>
            <a:ext cx="5553161" cy="4614364"/>
          </a:xfrm>
          <a:ln w="6350">
            <a:solidFill>
              <a:srgbClr val="FFC000"/>
            </a:solidFill>
          </a:ln>
        </p:spPr>
      </p:pic>
      <p:sp>
        <p:nvSpPr>
          <p:cNvPr id="6" name="TekstniOkvir 5">
            <a:extLst>
              <a:ext uri="{FF2B5EF4-FFF2-40B4-BE49-F238E27FC236}">
                <a16:creationId xmlns:a16="http://schemas.microsoft.com/office/drawing/2014/main" id="{4FB79483-7226-41F5-9BC1-2D08E5089F38}"/>
              </a:ext>
            </a:extLst>
          </p:cNvPr>
          <p:cNvSpPr txBox="1"/>
          <p:nvPr/>
        </p:nvSpPr>
        <p:spPr>
          <a:xfrm>
            <a:off x="5183285" y="5874363"/>
            <a:ext cx="60976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Slatki zalogaj</a:t>
            </a:r>
          </a:p>
        </p:txBody>
      </p:sp>
      <p:pic>
        <p:nvPicPr>
          <p:cNvPr id="3" name="Slika 2">
            <a:extLst>
              <a:ext uri="{FF2B5EF4-FFF2-40B4-BE49-F238E27FC236}">
                <a16:creationId xmlns:a16="http://schemas.microsoft.com/office/drawing/2014/main" id="{E02CFCD3-1FC6-40EE-BA0A-2165BB8B90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8948" y="2097478"/>
            <a:ext cx="2259017" cy="2429123"/>
          </a:xfrm>
          <a:prstGeom prst="rect">
            <a:avLst/>
          </a:prstGeom>
          <a:ln w="6350">
            <a:solidFill>
              <a:srgbClr val="FFC000"/>
            </a:solidFill>
          </a:ln>
        </p:spPr>
      </p:pic>
      <p:pic>
        <p:nvPicPr>
          <p:cNvPr id="8" name="Slika 7">
            <a:extLst>
              <a:ext uri="{FF2B5EF4-FFF2-40B4-BE49-F238E27FC236}">
                <a16:creationId xmlns:a16="http://schemas.microsoft.com/office/drawing/2014/main" id="{6E0E7FC9-660F-4DBC-BD07-E68A8BAEA1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035" y="2214131"/>
            <a:ext cx="2066259" cy="2565133"/>
          </a:xfrm>
          <a:prstGeom prst="rect">
            <a:avLst/>
          </a:prstGeom>
          <a:ln w="6350">
            <a:solidFill>
              <a:srgbClr val="FFC000"/>
            </a:solidFill>
          </a:ln>
        </p:spPr>
      </p:pic>
    </p:spTree>
    <p:extLst>
      <p:ext uri="{BB962C8B-B14F-4D97-AF65-F5344CB8AC3E}">
        <p14:creationId xmlns:p14="http://schemas.microsoft.com/office/powerpoint/2010/main" val="25868009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ka 4">
            <a:extLst>
              <a:ext uri="{FF2B5EF4-FFF2-40B4-BE49-F238E27FC236}">
                <a16:creationId xmlns:a16="http://schemas.microsoft.com/office/drawing/2014/main" id="{56483693-8400-491D-AD99-5134EBC911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4887" y="893064"/>
            <a:ext cx="6541008" cy="5071872"/>
          </a:xfrm>
          <a:prstGeom prst="rect">
            <a:avLst/>
          </a:prstGeom>
          <a:ln w="6350">
            <a:solidFill>
              <a:srgbClr val="FFC000"/>
            </a:solidFill>
          </a:ln>
        </p:spPr>
      </p:pic>
    </p:spTree>
    <p:extLst>
      <p:ext uri="{BB962C8B-B14F-4D97-AF65-F5344CB8AC3E}">
        <p14:creationId xmlns:p14="http://schemas.microsoft.com/office/powerpoint/2010/main" val="31530805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Rezervirano mjesto sadržaja 8">
            <a:extLst>
              <a:ext uri="{FF2B5EF4-FFF2-40B4-BE49-F238E27FC236}">
                <a16:creationId xmlns:a16="http://schemas.microsoft.com/office/drawing/2014/main" id="{669D378D-6067-4841-A995-6CC6AE7816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988" y="558887"/>
            <a:ext cx="5193059" cy="5412899"/>
          </a:xfrm>
          <a:ln w="6350">
            <a:solidFill>
              <a:srgbClr val="FFC000"/>
            </a:solidFill>
          </a:ln>
        </p:spPr>
      </p:pic>
      <p:pic>
        <p:nvPicPr>
          <p:cNvPr id="11" name="Slika 10">
            <a:extLst>
              <a:ext uri="{FF2B5EF4-FFF2-40B4-BE49-F238E27FC236}">
                <a16:creationId xmlns:a16="http://schemas.microsoft.com/office/drawing/2014/main" id="{78408BDB-CEEA-4948-8957-62B0C8BDED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7901" y="590228"/>
            <a:ext cx="3901111" cy="5350216"/>
          </a:xfrm>
          <a:prstGeom prst="rect">
            <a:avLst/>
          </a:prstGeom>
          <a:ln w="6350">
            <a:solidFill>
              <a:srgbClr val="FFC000"/>
            </a:solidFill>
          </a:ln>
        </p:spPr>
      </p:pic>
      <p:sp>
        <p:nvSpPr>
          <p:cNvPr id="12" name="TekstniOkvir 11">
            <a:extLst>
              <a:ext uri="{FF2B5EF4-FFF2-40B4-BE49-F238E27FC236}">
                <a16:creationId xmlns:a16="http://schemas.microsoft.com/office/drawing/2014/main" id="{308155E0-4B56-4733-9A12-9E4A00D3772A}"/>
              </a:ext>
            </a:extLst>
          </p:cNvPr>
          <p:cNvSpPr txBox="1"/>
          <p:nvPr/>
        </p:nvSpPr>
        <p:spPr>
          <a:xfrm>
            <a:off x="5265019" y="6126032"/>
            <a:ext cx="30993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800" dirty="0"/>
              <a:t>Kolač s jabukama </a:t>
            </a:r>
          </a:p>
        </p:txBody>
      </p:sp>
    </p:spTree>
    <p:extLst>
      <p:ext uri="{BB962C8B-B14F-4D97-AF65-F5344CB8AC3E}">
        <p14:creationId xmlns:p14="http://schemas.microsoft.com/office/powerpoint/2010/main" val="33411153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Rezervirano mjesto sadržaja 8">
            <a:extLst>
              <a:ext uri="{FF2B5EF4-FFF2-40B4-BE49-F238E27FC236}">
                <a16:creationId xmlns:a16="http://schemas.microsoft.com/office/drawing/2014/main" id="{A15438F1-A16A-44AC-98BF-5C656B71CE2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390034" y="555450"/>
            <a:ext cx="6930669" cy="5198002"/>
          </a:xfrm>
          <a:ln w="6350">
            <a:solidFill>
              <a:srgbClr val="FFC000"/>
            </a:solidFill>
          </a:ln>
        </p:spPr>
      </p:pic>
      <p:sp>
        <p:nvSpPr>
          <p:cNvPr id="10" name="TekstniOkvir 9">
            <a:extLst>
              <a:ext uri="{FF2B5EF4-FFF2-40B4-BE49-F238E27FC236}">
                <a16:creationId xmlns:a16="http://schemas.microsoft.com/office/drawing/2014/main" id="{EA9DB235-E604-44C4-A107-8E0C927F3475}"/>
              </a:ext>
            </a:extLst>
          </p:cNvPr>
          <p:cNvSpPr txBox="1"/>
          <p:nvPr/>
        </p:nvSpPr>
        <p:spPr>
          <a:xfrm>
            <a:off x="3289780" y="6040941"/>
            <a:ext cx="54119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sz="2800" dirty="0"/>
              <a:t>Veseli pozdrav do sljedeće radionice</a:t>
            </a:r>
          </a:p>
        </p:txBody>
      </p:sp>
    </p:spTree>
    <p:extLst>
      <p:ext uri="{BB962C8B-B14F-4D97-AF65-F5344CB8AC3E}">
        <p14:creationId xmlns:p14="http://schemas.microsoft.com/office/powerpoint/2010/main" val="168092995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284</TotalTime>
  <Words>73</Words>
  <Application>Microsoft Office PowerPoint</Application>
  <PresentationFormat>Široki zaslon</PresentationFormat>
  <Paragraphs>12</Paragraphs>
  <Slides>15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3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Tema sustava Office</vt:lpstr>
      <vt:lpstr>Dan zahvalnosti za plodove zemlje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Dan zahvalnosti za plodove zemlje</dc:title>
  <dc:creator>Marija Matasović</dc:creator>
  <cp:lastModifiedBy>Korisnik</cp:lastModifiedBy>
  <cp:revision>16</cp:revision>
  <dcterms:created xsi:type="dcterms:W3CDTF">2026-10-21T09:41:26Z</dcterms:created>
  <dcterms:modified xsi:type="dcterms:W3CDTF">2026-10-21T14:55:13Z</dcterms:modified>
</cp:coreProperties>
</file>