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ugniz.h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ugniz.hzj@gmai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D778E-C261-4879-AE20-35F85A7F1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0100" y="1016000"/>
            <a:ext cx="3073401" cy="3949700"/>
          </a:xfrm>
        </p:spPr>
        <p:txBody>
          <a:bodyPr/>
          <a:lstStyle/>
          <a:p>
            <a:r>
              <a:rPr lang="hr-HR" sz="2800" dirty="0"/>
              <a:t>EDUKATIVNA</a:t>
            </a:r>
            <a:br>
              <a:rPr lang="hr-HR" sz="2800" dirty="0"/>
            </a:br>
            <a:r>
              <a:rPr lang="hr-HR" sz="2800" dirty="0"/>
              <a:t> PLATFORMA ZA</a:t>
            </a:r>
            <a:br>
              <a:rPr lang="hr-HR" sz="2800" dirty="0"/>
            </a:br>
            <a:r>
              <a:rPr lang="hr-HR" sz="2800" dirty="0"/>
              <a:t> UČENJE </a:t>
            </a:r>
            <a:r>
              <a:rPr lang="hr-HR" sz="2800" dirty="0" err="1"/>
              <a:t>HZJ</a:t>
            </a:r>
            <a:endParaRPr lang="hr-HR" sz="2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CA96DF-8775-4132-9759-316142EFE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Udruga gluhih i nagluhih Istarske županije</a:t>
            </a:r>
          </a:p>
        </p:txBody>
      </p:sp>
    </p:spTree>
    <p:extLst>
      <p:ext uri="{BB962C8B-B14F-4D97-AF65-F5344CB8AC3E}">
        <p14:creationId xmlns:p14="http://schemas.microsoft.com/office/powerpoint/2010/main" val="61918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0BCBCC-4CAA-4BF2-8B0B-E5C81F018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/>
              <a:t>Logo</a:t>
            </a:r>
            <a:br>
              <a:rPr lang="hr-HR" sz="2800" dirty="0"/>
            </a:br>
            <a:br>
              <a:rPr lang="hr-HR" sz="2800" dirty="0"/>
            </a:br>
            <a:br>
              <a:rPr lang="hr-HR" sz="2800" dirty="0"/>
            </a:br>
            <a:br>
              <a:rPr lang="hr-HR" sz="2800" dirty="0"/>
            </a:br>
            <a:br>
              <a:rPr lang="hr-HR" sz="2800" dirty="0"/>
            </a:br>
            <a:br>
              <a:rPr lang="hr-HR" sz="2800" cap="none" dirty="0"/>
            </a:br>
            <a:br>
              <a:rPr lang="hr-HR" sz="2800" cap="none" dirty="0"/>
            </a:br>
            <a:r>
              <a:rPr lang="hr-HR" sz="2800" cap="none" dirty="0"/>
              <a:t> </a:t>
            </a:r>
            <a:endParaRPr lang="hr-HR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C13C74D-D3B1-432B-BAC1-78656B8CD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01" y="1587848"/>
            <a:ext cx="3565441" cy="4324350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8570B18-2B2A-40B5-BE06-9BA9C0ED73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51100" y="151961"/>
            <a:ext cx="6823846" cy="978339"/>
          </a:xfrm>
        </p:spPr>
      </p:pic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C98CF7D-82D6-4557-BB85-B4D7622F0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42667" y="2014217"/>
            <a:ext cx="4927600" cy="4324350"/>
          </a:xfrm>
        </p:spPr>
        <p:txBody>
          <a:bodyPr/>
          <a:lstStyle/>
          <a:p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Edukativna platforma služi za jednostavno i zabavno učenje hrvatskog znakovnog jezika i kulture gluhih osoba.</a:t>
            </a:r>
          </a:p>
          <a:p>
            <a:endParaRPr lang="hr-HR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Mogućnost ONLINE učenja hrvatskog znakovnog jezika (</a:t>
            </a:r>
            <a:r>
              <a:rPr lang="hr-HR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HZJ</a:t>
            </a:r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  <a:b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hr-H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hr-HR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0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0CC951-49E3-472A-849F-7BAF589F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241993"/>
            <a:ext cx="3187700" cy="6336608"/>
          </a:xfrm>
        </p:spPr>
        <p:txBody>
          <a:bodyPr>
            <a:normAutofit fontScale="90000"/>
          </a:bodyPr>
          <a:lstStyle/>
          <a:p>
            <a:r>
              <a:rPr lang="hr-HR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Upute:</a:t>
            </a:r>
            <a:br>
              <a:rPr lang="hr-H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hr-HR" sz="2800" cap="none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www.ugniz.hr</a:t>
            </a: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sz="2800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kliknite</a:t>
            </a:r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Edukativnu platformu za učenje </a:t>
            </a:r>
            <a:r>
              <a:rPr lang="hr-HR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HZJ</a:t>
            </a: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kliknite na objave</a:t>
            </a: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saznajte sve o hrvatskom znakovnom jeziku</a:t>
            </a: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B31BA6-0EC3-49B8-ACE0-EE62E75C1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706" t="5062"/>
          <a:stretch/>
        </p:blipFill>
        <p:spPr>
          <a:xfrm>
            <a:off x="4635500" y="241992"/>
            <a:ext cx="7166545" cy="6019108"/>
          </a:xfrm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id="{3AB73555-557D-45FA-A6BB-1C4007A8F77A}"/>
              </a:ext>
            </a:extLst>
          </p:cNvPr>
          <p:cNvSpPr/>
          <p:nvPr/>
        </p:nvSpPr>
        <p:spPr>
          <a:xfrm>
            <a:off x="7886700" y="1155700"/>
            <a:ext cx="2120900" cy="81280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526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2AD976D-783F-4D3F-BC51-9AF9760DDA60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" t="12816" r="26994" b="3671"/>
          <a:stretch/>
        </p:blipFill>
        <p:spPr bwMode="auto">
          <a:xfrm>
            <a:off x="1446923" y="177800"/>
            <a:ext cx="4610099" cy="6248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9B8E96F-3BEC-4C11-AA27-66C9C5FB6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723" y="177799"/>
            <a:ext cx="4369677" cy="64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5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6D63F33-2C9E-41D9-A256-E26F0634C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6" t="841" r="19858"/>
          <a:stretch/>
        </p:blipFill>
        <p:spPr>
          <a:xfrm>
            <a:off x="6565900" y="139698"/>
            <a:ext cx="4772112" cy="659130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4CCA24E-A593-41C1-854E-DF544A7B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96" t="14259" r="35778" b="5058"/>
          <a:stretch/>
        </p:blipFill>
        <p:spPr>
          <a:xfrm>
            <a:off x="1130300" y="139698"/>
            <a:ext cx="4941104" cy="63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1174DC7-DFCF-4D25-B100-36EBFFB83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045"/>
          <a:stretch/>
        </p:blipFill>
        <p:spPr>
          <a:xfrm>
            <a:off x="1019481" y="387349"/>
            <a:ext cx="6067119" cy="61710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F32488E-83FD-46FD-A6B7-1413D5865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04" t="11852" r="35926" b="4630"/>
          <a:stretch/>
        </p:blipFill>
        <p:spPr>
          <a:xfrm>
            <a:off x="7554708" y="203198"/>
            <a:ext cx="3649656" cy="63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8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53631C-800F-49C3-9468-73AD7E90E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552450"/>
            <a:ext cx="3151186" cy="377825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hr-HR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objave jednom tjedno</a:t>
            </a:r>
          </a:p>
          <a:p>
            <a:pPr marL="0" indent="0">
              <a:buNone/>
            </a:pPr>
            <a:r>
              <a:rPr lang="hr-HR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- 350 osnovnih znakova</a:t>
            </a:r>
          </a:p>
          <a:p>
            <a:pPr>
              <a:buFontTx/>
              <a:buChar char="-"/>
            </a:pPr>
            <a:r>
              <a:rPr lang="hr-HR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vježbe</a:t>
            </a:r>
          </a:p>
          <a:p>
            <a:pPr>
              <a:buFontTx/>
              <a:buChar char="-"/>
            </a:pPr>
            <a:r>
              <a:rPr lang="hr-HR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mogućnost proširenja znanja na tečajevima znakovnog jezika u Udruzi. </a:t>
            </a:r>
          </a:p>
          <a:p>
            <a:pPr>
              <a:buFontTx/>
              <a:buChar char="-"/>
            </a:pPr>
            <a:r>
              <a:rPr lang="hr-HR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sudjelovanje na radionicama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95E8591-1793-468F-8AA0-2F2BC7145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99" y="2325012"/>
            <a:ext cx="10181202" cy="14875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9BB0FE0-D48E-40D4-BD41-00D39E35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0604" y="4337050"/>
            <a:ext cx="14675404" cy="214419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AB047CE-FCB6-4015-A3A1-0531A007B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899" y="3865167"/>
            <a:ext cx="3960814" cy="279586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B838875-E9BE-40A8-B9EA-61BEAD54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985" y="348197"/>
            <a:ext cx="5156200" cy="29046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A8588AB-2D08-4AC1-860A-165D3121C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901" y="3580878"/>
            <a:ext cx="5156200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784A4E-C927-44E1-B31D-2BEF72E32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90500"/>
            <a:ext cx="10248900" cy="5588000"/>
          </a:xfrm>
        </p:spPr>
        <p:txBody>
          <a:bodyPr/>
          <a:lstStyle/>
          <a:p>
            <a:pPr algn="ctr"/>
            <a:r>
              <a:rPr lang="hr-HR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Za sva pitanja slobodno nam se obratite na e- mail Udruge: </a:t>
            </a:r>
            <a:r>
              <a:rPr lang="hr-HR" sz="2800" b="1" u="sng" dirty="0" err="1">
                <a:solidFill>
                  <a:schemeClr val="tx2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ugniz.hzj@gmail.com</a:t>
            </a:r>
            <a:endParaRPr lang="hr-HR" sz="28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hr-HR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hr-HR" b="1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30F2669-0977-4E2A-B311-C6D775EF8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1993900"/>
            <a:ext cx="9766300" cy="4279900"/>
          </a:xfrm>
        </p:spPr>
        <p:txBody>
          <a:bodyPr/>
          <a:lstStyle/>
          <a:p>
            <a:pPr algn="just"/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Projekt „Unapređenje i poticanje integracije gluhih i nagluhih osoba u društveni život” _ Aktivnost br. 1. Edukativna platforma za učenje </a:t>
            </a:r>
            <a:r>
              <a:rPr lang="hr-HR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HZJ</a:t>
            </a:r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u 2018. godini financirali su:</a:t>
            </a:r>
          </a:p>
          <a:p>
            <a:pPr algn="just"/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Istarska županija</a:t>
            </a:r>
          </a:p>
          <a:p>
            <a:pPr algn="just"/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Općine </a:t>
            </a:r>
            <a:r>
              <a:rPr lang="hr-HR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Ližnjan</a:t>
            </a:r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 </a:t>
            </a:r>
            <a:r>
              <a:rPr lang="hr-HR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Marčana</a:t>
            </a:r>
            <a:endParaRPr lang="hr-HR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Gradovi; Pula, Pazin, Rovinj, Poreč, Buzet</a:t>
            </a:r>
          </a:p>
          <a:p>
            <a:pPr algn="just"/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Montraker</a:t>
            </a:r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d.o.o</a:t>
            </a:r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Vrsar</a:t>
            </a:r>
            <a:r>
              <a:rPr lang="hr-H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 ACI d.d. Marina, Opatija</a:t>
            </a:r>
          </a:p>
        </p:txBody>
      </p:sp>
    </p:spTree>
    <p:extLst>
      <p:ext uri="{BB962C8B-B14F-4D97-AF65-F5344CB8AC3E}">
        <p14:creationId xmlns:p14="http://schemas.microsoft.com/office/powerpoint/2010/main" val="2552275970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303</TotalTime>
  <Words>142</Words>
  <Application>Microsoft Office PowerPoint</Application>
  <PresentationFormat>Široki zaslon</PresentationFormat>
  <Paragraphs>18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Impact</vt:lpstr>
      <vt:lpstr>Times New Roman</vt:lpstr>
      <vt:lpstr>Značka</vt:lpstr>
      <vt:lpstr>EDUKATIVNA  PLATFORMA ZA  UČENJE HZJ</vt:lpstr>
      <vt:lpstr>Logo        </vt:lpstr>
      <vt:lpstr>Upute:  1. www.ugniz.hr   2. kliknite na Edukativnu platformu za učenje HZJ   3. kliknite na objave  4. saznajte sve o hrvatskom znakovnom jeziku   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EDUKATIVNA  PLATFORMA ZA  UČENJE HZJ</dc:title>
  <dc:creator>Ugniž</dc:creator>
  <cp:lastModifiedBy>Ugniž</cp:lastModifiedBy>
  <cp:revision>16</cp:revision>
  <dcterms:created xsi:type="dcterms:W3CDTF">2018-10-09T12:53:26Z</dcterms:created>
  <dcterms:modified xsi:type="dcterms:W3CDTF">2018-10-16T13:27:51Z</dcterms:modified>
</cp:coreProperties>
</file>